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5143500" cx="9144000"/>
  <p:notesSz cx="6858000" cy="9144000"/>
  <p:embeddedFontLst>
    <p:embeddedFont>
      <p:font typeface="Lexend SemiBold"/>
      <p:regular r:id="rId22"/>
      <p:bold r:id="rId23"/>
    </p:embeddedFont>
    <p:embeddedFont>
      <p:font typeface="Lexend Medium"/>
      <p:regular r:id="rId24"/>
      <p:bold r:id="rId25"/>
    </p:embeddedFont>
    <p:embeddedFont>
      <p:font typeface="Lexend"/>
      <p:regular r:id="rId26"/>
      <p:bold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LexendSemiBold-regular.fntdata"/><Relationship Id="rId21" Type="http://schemas.openxmlformats.org/officeDocument/2006/relationships/slide" Target="slides/slide16.xml"/><Relationship Id="rId24" Type="http://schemas.openxmlformats.org/officeDocument/2006/relationships/font" Target="fonts/LexendMedium-regular.fntdata"/><Relationship Id="rId23" Type="http://schemas.openxmlformats.org/officeDocument/2006/relationships/font" Target="fonts/LexendSemiBold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Lexend-regular.fntdata"/><Relationship Id="rId25" Type="http://schemas.openxmlformats.org/officeDocument/2006/relationships/font" Target="fonts/LexendMedium-bold.fntdata"/><Relationship Id="rId27" Type="http://schemas.openxmlformats.org/officeDocument/2006/relationships/font" Target="fonts/Lexend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9703c63e23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9703c63e23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96c3a195d3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296c3a195d3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96c3a195d3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296c3a195d3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9703c63e23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29703c63e23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96c3a195d3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296c3a195d3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96c3a195d3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296c3a195d3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9703c63e23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9703c63e23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9691ebf40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29691ebf40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965f732cbe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965f732cbe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960ad4a0e5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960ad4a0e5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296c3a195d3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296c3a195d3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96c3a195d3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296c3a195d3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96c3a195d3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296c3a195d3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96c3a195d3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296c3a195d3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96c3a195d3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296c3a195d3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20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mc:AlternateContent>
    <mc:Choice Requires="p14">
      <p:transition spd="slow" p14:dur="1500">
        <p:fade thruBlk="1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://drive.google.com/file/d/1FKLu6J6vKa_kUyVUQQfwsB_SYe3ewSee/view" TargetMode="External"/><Relationship Id="rId4" Type="http://schemas.openxmlformats.org/officeDocument/2006/relationships/image" Target="../media/image24.jpg"/><Relationship Id="rId5" Type="http://schemas.openxmlformats.org/officeDocument/2006/relationships/hyperlink" Target="http://drive.google.com/file/d/1wSf5tONLhmP1kJsdLDui744GfOWobxh9/view" TargetMode="External"/><Relationship Id="rId6" Type="http://schemas.openxmlformats.org/officeDocument/2006/relationships/image" Target="../media/image25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7.jpg"/><Relationship Id="rId4" Type="http://schemas.openxmlformats.org/officeDocument/2006/relationships/image" Target="../media/image38.jpg"/><Relationship Id="rId5" Type="http://schemas.openxmlformats.org/officeDocument/2006/relationships/image" Target="../media/image33.jpg"/><Relationship Id="rId6" Type="http://schemas.openxmlformats.org/officeDocument/2006/relationships/image" Target="../media/image36.png"/><Relationship Id="rId7" Type="http://schemas.openxmlformats.org/officeDocument/2006/relationships/image" Target="../media/image2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://drive.google.com/file/d/1HLJ-IiN-1VTumtRccC2C_EgWs-M7qm4Q/view" TargetMode="External"/><Relationship Id="rId4" Type="http://schemas.openxmlformats.org/officeDocument/2006/relationships/image" Target="../media/image32.jpg"/><Relationship Id="rId5" Type="http://schemas.openxmlformats.org/officeDocument/2006/relationships/hyperlink" Target="http://drive.google.com/file/d/1s5K__bPB6ZY_7Ss_ln-ULdWPClbBdvXD/view" TargetMode="External"/><Relationship Id="rId6" Type="http://schemas.openxmlformats.org/officeDocument/2006/relationships/image" Target="../media/image26.jpg"/><Relationship Id="rId7" Type="http://schemas.openxmlformats.org/officeDocument/2006/relationships/hyperlink" Target="http://drive.google.com/file/d/1ts71VypnZkyTauLhTWl2LPpBgsK86eUF/view" TargetMode="External"/><Relationship Id="rId8" Type="http://schemas.openxmlformats.org/officeDocument/2006/relationships/image" Target="../media/image34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://drive.google.com/file/d/1OA7nENXYqrsjsS0LQU3eyCgYfXiBU8hX/view" TargetMode="External"/><Relationship Id="rId4" Type="http://schemas.openxmlformats.org/officeDocument/2006/relationships/image" Target="../media/image35.jpg"/><Relationship Id="rId5" Type="http://schemas.openxmlformats.org/officeDocument/2006/relationships/hyperlink" Target="http://drive.google.com/file/d/1dxG9bovjEKiQZPY-jAJLzOco1QF-b2JI/view" TargetMode="External"/><Relationship Id="rId6" Type="http://schemas.openxmlformats.org/officeDocument/2006/relationships/image" Target="../media/image29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7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9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Relationship Id="rId4" Type="http://schemas.openxmlformats.org/officeDocument/2006/relationships/image" Target="../media/image5.png"/><Relationship Id="rId5" Type="http://schemas.openxmlformats.org/officeDocument/2006/relationships/image" Target="../media/image19.png"/><Relationship Id="rId6" Type="http://schemas.openxmlformats.org/officeDocument/2006/relationships/image" Target="../media/image7.png"/><Relationship Id="rId7" Type="http://schemas.openxmlformats.org/officeDocument/2006/relationships/image" Target="../media/image11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jpg"/><Relationship Id="rId4" Type="http://schemas.openxmlformats.org/officeDocument/2006/relationships/image" Target="../media/image31.png"/><Relationship Id="rId5" Type="http://schemas.openxmlformats.org/officeDocument/2006/relationships/image" Target="../media/image30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jpg"/><Relationship Id="rId4" Type="http://schemas.openxmlformats.org/officeDocument/2006/relationships/image" Target="../media/image3.jpg"/><Relationship Id="rId5" Type="http://schemas.openxmlformats.org/officeDocument/2006/relationships/image" Target="../media/image9.jpg"/><Relationship Id="rId6" Type="http://schemas.openxmlformats.org/officeDocument/2006/relationships/hyperlink" Target="https://www.facebook.com/photo.php?fbid=198282876852985&amp;set=pb.100000138222399.-2207520000&amp;type=3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jpg"/><Relationship Id="rId4" Type="http://schemas.openxmlformats.org/officeDocument/2006/relationships/image" Target="../media/image14.jpg"/><Relationship Id="rId5" Type="http://schemas.openxmlformats.org/officeDocument/2006/relationships/image" Target="../media/image16.jpg"/><Relationship Id="rId6" Type="http://schemas.openxmlformats.org/officeDocument/2006/relationships/image" Target="../media/image10.jpg"/><Relationship Id="rId7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png"/><Relationship Id="rId4" Type="http://schemas.openxmlformats.org/officeDocument/2006/relationships/image" Target="../media/image12.png"/><Relationship Id="rId5" Type="http://schemas.openxmlformats.org/officeDocument/2006/relationships/image" Target="../media/image18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1.png"/><Relationship Id="rId4" Type="http://schemas.openxmlformats.org/officeDocument/2006/relationships/image" Target="../media/image2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2.png"/><Relationship Id="rId4" Type="http://schemas.openxmlformats.org/officeDocument/2006/relationships/image" Target="../media/image13.jpg"/><Relationship Id="rId5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Lexend"/>
                <a:ea typeface="Lexend"/>
                <a:cs typeface="Lexend"/>
                <a:sym typeface="Lexend"/>
              </a:rPr>
              <a:t>Palermo: La porquería más querida del grupo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latin typeface="Lexend Medium"/>
                <a:ea typeface="Lexend Medium"/>
                <a:cs typeface="Lexend Medium"/>
                <a:sym typeface="Lexend Medium"/>
              </a:rPr>
              <a:t>Una </a:t>
            </a:r>
            <a:r>
              <a:rPr lang="es">
                <a:solidFill>
                  <a:schemeClr val="dk1"/>
                </a:solidFill>
                <a:latin typeface="Lexend Medium"/>
                <a:ea typeface="Lexend Medium"/>
                <a:cs typeface="Lexend Medium"/>
                <a:sym typeface="Lexend Medium"/>
              </a:rPr>
              <a:t>reivindicación</a:t>
            </a:r>
            <a:r>
              <a:rPr lang="es">
                <a:solidFill>
                  <a:schemeClr val="dk1"/>
                </a:solidFill>
                <a:latin typeface="Lexend Medium"/>
                <a:ea typeface="Lexend Medium"/>
                <a:cs typeface="Lexend Medium"/>
                <a:sym typeface="Lexend Medium"/>
              </a:rPr>
              <a:t> a su persona</a:t>
            </a:r>
            <a:endParaRPr>
              <a:solidFill>
                <a:schemeClr val="dk1"/>
              </a:solidFill>
              <a:latin typeface="Lexend Medium"/>
              <a:ea typeface="Lexend Medium"/>
              <a:cs typeface="Lexend Medium"/>
              <a:sym typeface="Lexend Medium"/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6808200" y="4512475"/>
            <a:ext cx="2024100" cy="40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Lexend"/>
                <a:ea typeface="Lexend"/>
                <a:cs typeface="Lexend"/>
                <a:sym typeface="Lexend"/>
              </a:rPr>
              <a:t>Por Daniel Farge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7" name="Google Shape;57;p13"/>
          <p:cNvSpPr txBox="1"/>
          <p:nvPr>
            <p:ph idx="1" type="subTitle"/>
          </p:nvPr>
        </p:nvSpPr>
        <p:spPr>
          <a:xfrm>
            <a:off x="2976600" y="3415150"/>
            <a:ext cx="3190800" cy="7926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latin typeface="Lexend Medium"/>
                <a:ea typeface="Lexend Medium"/>
                <a:cs typeface="Lexend Medium"/>
                <a:sym typeface="Lexend Medium"/>
              </a:rPr>
              <a:t>…o no</a:t>
            </a:r>
            <a:endParaRPr>
              <a:solidFill>
                <a:schemeClr val="dk1"/>
              </a:solidFill>
              <a:latin typeface="Lexend Medium"/>
              <a:ea typeface="Lexend Medium"/>
              <a:cs typeface="Lexend Medium"/>
              <a:sym typeface="Lexend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22" title="VID-20220810-WA0004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9829" y="261949"/>
            <a:ext cx="4691270" cy="263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2" title="VID-20221115-WA0034.mp4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49687" y="107150"/>
            <a:ext cx="2279096" cy="4143826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2"/>
          <p:cNvSpPr txBox="1"/>
          <p:nvPr/>
        </p:nvSpPr>
        <p:spPr>
          <a:xfrm>
            <a:off x="1787103" y="3292750"/>
            <a:ext cx="1616700" cy="370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Lexend Medium"/>
                <a:ea typeface="Lexend Medium"/>
                <a:cs typeface="Lexend Medium"/>
                <a:sym typeface="Lexend Medium"/>
              </a:rPr>
              <a:t>par de idiotas</a:t>
            </a:r>
            <a:endParaRPr>
              <a:latin typeface="Lexend Medium"/>
              <a:ea typeface="Lexend Medium"/>
              <a:cs typeface="Lexend Medium"/>
              <a:sym typeface="Lexend Medium"/>
            </a:endParaRPr>
          </a:p>
        </p:txBody>
      </p:sp>
      <p:sp>
        <p:nvSpPr>
          <p:cNvPr id="138" name="Google Shape;138;p22"/>
          <p:cNvSpPr txBox="1"/>
          <p:nvPr/>
        </p:nvSpPr>
        <p:spPr>
          <a:xfrm>
            <a:off x="3815250" y="4393400"/>
            <a:ext cx="1513500" cy="423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Lexend Medium"/>
                <a:ea typeface="Lexend Medium"/>
                <a:cs typeface="Lexend Medium"/>
                <a:sym typeface="Lexend Medium"/>
              </a:rPr>
              <a:t>saco de box x3</a:t>
            </a:r>
            <a:endParaRPr>
              <a:latin typeface="Lexend Medium"/>
              <a:ea typeface="Lexend Medium"/>
              <a:cs typeface="Lexend Medium"/>
              <a:sym typeface="Lexend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type="title"/>
          </p:nvPr>
        </p:nvSpPr>
        <p:spPr>
          <a:xfrm>
            <a:off x="311700" y="53450"/>
            <a:ext cx="8520600" cy="5727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Lexend Medium"/>
                <a:ea typeface="Lexend Medium"/>
                <a:cs typeface="Lexend Medium"/>
                <a:sym typeface="Lexend Medium"/>
              </a:rPr>
              <a:t>Momentos memorables</a:t>
            </a:r>
            <a:endParaRPr>
              <a:latin typeface="Lexend Medium"/>
              <a:ea typeface="Lexend Medium"/>
              <a:cs typeface="Lexend Medium"/>
              <a:sym typeface="Lexend Medium"/>
            </a:endParaRPr>
          </a:p>
        </p:txBody>
      </p:sp>
      <p:pic>
        <p:nvPicPr>
          <p:cNvPr id="144" name="Google Shape;144;p23"/>
          <p:cNvPicPr preferRelativeResize="0"/>
          <p:nvPr/>
        </p:nvPicPr>
        <p:blipFill rotWithShape="1">
          <a:blip r:embed="rId3">
            <a:alphaModFix/>
          </a:blip>
          <a:srcRect b="0" l="0" r="0" t="36285"/>
          <a:stretch/>
        </p:blipFill>
        <p:spPr>
          <a:xfrm>
            <a:off x="311700" y="626150"/>
            <a:ext cx="4946101" cy="2337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3"/>
          <p:cNvPicPr preferRelativeResize="0"/>
          <p:nvPr/>
        </p:nvPicPr>
        <p:blipFill rotWithShape="1">
          <a:blip r:embed="rId4">
            <a:alphaModFix/>
          </a:blip>
          <a:srcRect b="0" l="24032" r="20834" t="39842"/>
          <a:stretch/>
        </p:blipFill>
        <p:spPr>
          <a:xfrm>
            <a:off x="4074584" y="626151"/>
            <a:ext cx="4757717" cy="2337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2849083"/>
            <a:ext cx="4757723" cy="21420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3"/>
          <p:cNvPicPr preferRelativeResize="0"/>
          <p:nvPr/>
        </p:nvPicPr>
        <p:blipFill rotWithShape="1">
          <a:blip r:embed="rId6">
            <a:alphaModFix/>
          </a:blip>
          <a:srcRect b="24723" l="50000" r="0" t="29835"/>
          <a:stretch/>
        </p:blipFill>
        <p:spPr>
          <a:xfrm>
            <a:off x="5487025" y="2064325"/>
            <a:ext cx="2416576" cy="2926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59900" y="2741925"/>
            <a:ext cx="1066300" cy="106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4" title="VID-20221114-WA0052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9575" y="152400"/>
            <a:ext cx="2661285" cy="4838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4" title="VID_20220827_060046.mp4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11123" y="152400"/>
            <a:ext cx="2721770" cy="4838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4" title="VID_20220827_053837.mp4">
            <a:hlinkClick r:id="rId7"/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233181" y="152400"/>
            <a:ext cx="2721770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25" title="VID-20221114-WA0050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4300" y="287875"/>
            <a:ext cx="2512275" cy="4567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5" title="VID_20230927_014335.mp4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31425" y="857263"/>
            <a:ext cx="6096024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Lexend Medium"/>
                <a:ea typeface="Lexend Medium"/>
                <a:cs typeface="Lexend Medium"/>
                <a:sym typeface="Lexend Medium"/>
              </a:rPr>
              <a:t>Entonces?</a:t>
            </a:r>
            <a:endParaRPr>
              <a:latin typeface="Lexend Medium"/>
              <a:ea typeface="Lexend Medium"/>
              <a:cs typeface="Lexend Medium"/>
              <a:sym typeface="Lexend Medium"/>
            </a:endParaRPr>
          </a:p>
        </p:txBody>
      </p:sp>
      <p:pic>
        <p:nvPicPr>
          <p:cNvPr id="167" name="Google Shape;16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5975" y="661263"/>
            <a:ext cx="3052062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6"/>
          <p:cNvSpPr/>
          <p:nvPr/>
        </p:nvSpPr>
        <p:spPr>
          <a:xfrm>
            <a:off x="4457625" y="1259400"/>
            <a:ext cx="1640400" cy="1090200"/>
          </a:xfrm>
          <a:prstGeom prst="wedgeEllipseCallout">
            <a:avLst>
              <a:gd fmla="val -27786" name="adj1"/>
              <a:gd fmla="val 6164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Lexend Medium"/>
                <a:ea typeface="Lexend Medium"/>
                <a:cs typeface="Lexend Medium"/>
                <a:sym typeface="Lexend Medium"/>
              </a:rPr>
              <a:t>jajaja mapache estúpido</a:t>
            </a:r>
            <a:endParaRPr>
              <a:latin typeface="Lexend Medium"/>
              <a:ea typeface="Lexend Medium"/>
              <a:cs typeface="Lexend Medium"/>
              <a:sym typeface="Lexend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7"/>
          <p:cNvSpPr txBox="1"/>
          <p:nvPr>
            <p:ph type="title"/>
          </p:nvPr>
        </p:nvSpPr>
        <p:spPr>
          <a:xfrm>
            <a:off x="713875" y="2285400"/>
            <a:ext cx="1667400" cy="5727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 sz="3620">
                <a:latin typeface="Lexend Medium"/>
                <a:ea typeface="Lexend Medium"/>
                <a:cs typeface="Lexend Medium"/>
                <a:sym typeface="Lexend Medium"/>
              </a:rPr>
              <a:t>Trivia</a:t>
            </a:r>
            <a:endParaRPr sz="3620">
              <a:latin typeface="Lexend Medium"/>
              <a:ea typeface="Lexend Medium"/>
              <a:cs typeface="Lexend Medium"/>
              <a:sym typeface="Lexend Medium"/>
            </a:endParaRPr>
          </a:p>
        </p:txBody>
      </p:sp>
      <p:sp>
        <p:nvSpPr>
          <p:cNvPr id="174" name="Google Shape;174;p27"/>
          <p:cNvSpPr/>
          <p:nvPr/>
        </p:nvSpPr>
        <p:spPr>
          <a:xfrm>
            <a:off x="5588000" y="762000"/>
            <a:ext cx="2391900" cy="1640400"/>
          </a:xfrm>
          <a:prstGeom prst="wedgeRoundRectCallout">
            <a:avLst>
              <a:gd fmla="val -66814" name="adj1"/>
              <a:gd fmla="val -21612" name="adj2"/>
              <a:gd fmla="val 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>
                <a:latin typeface="Lexend Medium"/>
                <a:ea typeface="Lexend Medium"/>
                <a:cs typeface="Lexend Medium"/>
                <a:sym typeface="Lexend Medium"/>
              </a:rPr>
              <a:t>Yo no soy kchudo</a:t>
            </a:r>
            <a:endParaRPr sz="3000">
              <a:latin typeface="Lexend Medium"/>
              <a:ea typeface="Lexend Medium"/>
              <a:cs typeface="Lexend Medium"/>
              <a:sym typeface="Lexend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28"/>
          <p:cNvPicPr preferRelativeResize="0"/>
          <p:nvPr/>
        </p:nvPicPr>
        <p:blipFill rotWithShape="1">
          <a:blip r:embed="rId3">
            <a:alphaModFix/>
          </a:blip>
          <a:srcRect b="16043" l="13457" r="0" t="0"/>
          <a:stretch/>
        </p:blipFill>
        <p:spPr>
          <a:xfrm>
            <a:off x="0" y="0"/>
            <a:ext cx="902547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8"/>
          <p:cNvSpPr/>
          <p:nvPr/>
        </p:nvSpPr>
        <p:spPr>
          <a:xfrm>
            <a:off x="4024300" y="1488325"/>
            <a:ext cx="3667200" cy="2595600"/>
          </a:xfrm>
          <a:prstGeom prst="wedgeEllipseCallout">
            <a:avLst>
              <a:gd fmla="val -56398" name="adj1"/>
              <a:gd fmla="val -33061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>
                <a:latin typeface="Lexend SemiBold"/>
                <a:ea typeface="Lexend SemiBold"/>
                <a:cs typeface="Lexend SemiBold"/>
                <a:sym typeface="Lexend SemiBold"/>
              </a:rPr>
              <a:t>¡</a:t>
            </a:r>
            <a:r>
              <a:rPr lang="es" sz="3000">
                <a:latin typeface="Lexend SemiBold"/>
                <a:ea typeface="Lexend SemiBold"/>
                <a:cs typeface="Lexend SemiBold"/>
                <a:sym typeface="Lexend SemiBold"/>
              </a:rPr>
              <a:t>GRACIAS POR SU ATENCIÓN!</a:t>
            </a:r>
            <a:endParaRPr sz="3000">
              <a:latin typeface="Lexend SemiBold"/>
              <a:ea typeface="Lexend SemiBold"/>
              <a:cs typeface="Lexend SemiBold"/>
              <a:sym typeface="Lexend SemiBold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title"/>
          </p:nvPr>
        </p:nvSpPr>
        <p:spPr>
          <a:xfrm>
            <a:off x="740325" y="574175"/>
            <a:ext cx="2655300" cy="841800"/>
          </a:xfrm>
          <a:prstGeom prst="rect">
            <a:avLst/>
          </a:prstGeom>
          <a:noFill/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Lexend Medium"/>
                <a:ea typeface="Lexend Medium"/>
                <a:cs typeface="Lexend Medium"/>
                <a:sym typeface="Lexend Medium"/>
              </a:rPr>
              <a:t>Trivia</a:t>
            </a:r>
            <a:endParaRPr>
              <a:latin typeface="Lexend Medium"/>
              <a:ea typeface="Lexend Medium"/>
              <a:cs typeface="Lexend Medium"/>
              <a:sym typeface="Lexend Medium"/>
            </a:endParaRPr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18320" y="574175"/>
            <a:ext cx="2293679" cy="399515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4"/>
          <p:cNvSpPr/>
          <p:nvPr/>
        </p:nvSpPr>
        <p:spPr>
          <a:xfrm>
            <a:off x="686775" y="1762150"/>
            <a:ext cx="2762400" cy="2047800"/>
          </a:xfrm>
          <a:prstGeom prst="wedgeRoundRectCallout">
            <a:avLst>
              <a:gd fmla="val 86337" name="adj1"/>
              <a:gd fmla="val -59304" name="adj2"/>
              <a:gd fmla="val 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3600">
                <a:solidFill>
                  <a:schemeClr val="dk1"/>
                </a:solidFill>
                <a:latin typeface="Lexend Medium"/>
                <a:ea typeface="Lexend Medium"/>
                <a:cs typeface="Lexend Medium"/>
                <a:sym typeface="Lexend Medium"/>
              </a:rPr>
              <a:t>Encuentra la única diferencia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5"/>
          <p:cNvPicPr preferRelativeResize="0"/>
          <p:nvPr/>
        </p:nvPicPr>
        <p:blipFill rotWithShape="1">
          <a:blip r:embed="rId3">
            <a:alphaModFix/>
          </a:blip>
          <a:srcRect b="12448" l="0" r="0" t="12290"/>
          <a:stretch/>
        </p:blipFill>
        <p:spPr>
          <a:xfrm>
            <a:off x="691687" y="381000"/>
            <a:ext cx="2384675" cy="210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5"/>
          <p:cNvPicPr preferRelativeResize="0"/>
          <p:nvPr/>
        </p:nvPicPr>
        <p:blipFill rotWithShape="1">
          <a:blip r:embed="rId4">
            <a:alphaModFix/>
          </a:blip>
          <a:srcRect b="8248" l="5144" r="13203" t="0"/>
          <a:stretch/>
        </p:blipFill>
        <p:spPr>
          <a:xfrm>
            <a:off x="6067635" y="381000"/>
            <a:ext cx="2290039" cy="210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3800" y="2821800"/>
            <a:ext cx="3060450" cy="182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5"/>
          <p:cNvPicPr preferRelativeResize="0"/>
          <p:nvPr/>
        </p:nvPicPr>
        <p:blipFill rotWithShape="1">
          <a:blip r:embed="rId6">
            <a:alphaModFix/>
          </a:blip>
          <a:srcRect b="0" l="20742" r="14334" t="0"/>
          <a:stretch/>
        </p:blipFill>
        <p:spPr>
          <a:xfrm>
            <a:off x="6067625" y="2639650"/>
            <a:ext cx="2290050" cy="235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5"/>
          <p:cNvPicPr preferRelativeResize="0"/>
          <p:nvPr/>
        </p:nvPicPr>
        <p:blipFill rotWithShape="1">
          <a:blip r:embed="rId7">
            <a:alphaModFix/>
          </a:blip>
          <a:srcRect b="0" l="0" r="0" t="4725"/>
          <a:stretch/>
        </p:blipFill>
        <p:spPr>
          <a:xfrm>
            <a:off x="3332475" y="381000"/>
            <a:ext cx="2479050" cy="4610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/>
          <p:nvPr>
            <p:ph type="title"/>
          </p:nvPr>
        </p:nvSpPr>
        <p:spPr>
          <a:xfrm>
            <a:off x="1846025" y="355975"/>
            <a:ext cx="5344800" cy="5727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Lexend Medium"/>
                <a:ea typeface="Lexend Medium"/>
                <a:cs typeface="Lexend Medium"/>
                <a:sym typeface="Lexend Medium"/>
              </a:rPr>
              <a:t>¿Por qué el chango es chango?</a:t>
            </a:r>
            <a:endParaRPr>
              <a:latin typeface="Lexend Medium"/>
              <a:ea typeface="Lexend Medium"/>
              <a:cs typeface="Lexend Medium"/>
              <a:sym typeface="Lexend Medium"/>
            </a:endParaRPr>
          </a:p>
        </p:txBody>
      </p:sp>
      <p:pic>
        <p:nvPicPr>
          <p:cNvPr id="79" name="Google Shape;7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7650" y="1252913"/>
            <a:ext cx="2167950" cy="26376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6"/>
          <p:cNvPicPr preferRelativeResize="0"/>
          <p:nvPr/>
        </p:nvPicPr>
        <p:blipFill rotWithShape="1">
          <a:blip r:embed="rId4">
            <a:alphaModFix/>
          </a:blip>
          <a:srcRect b="0" l="24981" r="0" t="0"/>
          <a:stretch/>
        </p:blipFill>
        <p:spPr>
          <a:xfrm>
            <a:off x="3177750" y="1177829"/>
            <a:ext cx="2788501" cy="278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6"/>
          <p:cNvPicPr preferRelativeResize="0"/>
          <p:nvPr/>
        </p:nvPicPr>
        <p:blipFill rotWithShape="1">
          <a:blip r:embed="rId5">
            <a:alphaModFix/>
          </a:blip>
          <a:srcRect b="12895" l="5272" r="18204" t="12477"/>
          <a:stretch/>
        </p:blipFill>
        <p:spPr>
          <a:xfrm>
            <a:off x="6593625" y="1107288"/>
            <a:ext cx="2252700" cy="2928924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6"/>
          <p:cNvSpPr txBox="1"/>
          <p:nvPr/>
        </p:nvSpPr>
        <p:spPr>
          <a:xfrm>
            <a:off x="1095875" y="4185125"/>
            <a:ext cx="571500" cy="440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Lexend Medium"/>
                <a:ea typeface="Lexend Medium"/>
                <a:cs typeface="Lexend Medium"/>
                <a:sym typeface="Lexend Medium"/>
              </a:rPr>
              <a:t>felí</a:t>
            </a:r>
            <a:endParaRPr>
              <a:latin typeface="Lexend Medium"/>
              <a:ea typeface="Lexend Medium"/>
              <a:cs typeface="Lexend Medium"/>
              <a:sym typeface="Lexend Medium"/>
            </a:endParaRPr>
          </a:p>
        </p:txBody>
      </p:sp>
      <p:sp>
        <p:nvSpPr>
          <p:cNvPr id="83" name="Google Shape;83;p16"/>
          <p:cNvSpPr txBox="1"/>
          <p:nvPr/>
        </p:nvSpPr>
        <p:spPr>
          <a:xfrm>
            <a:off x="3738575" y="4185125"/>
            <a:ext cx="1559700" cy="381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Lexend Medium"/>
                <a:ea typeface="Lexend Medium"/>
                <a:cs typeface="Lexend Medium"/>
                <a:sym typeface="Lexend Medium"/>
              </a:rPr>
              <a:t>saco de box</a:t>
            </a:r>
            <a:endParaRPr>
              <a:latin typeface="Lexend Medium"/>
              <a:ea typeface="Lexend Medium"/>
              <a:cs typeface="Lexend Medium"/>
              <a:sym typeface="Lexend Medium"/>
            </a:endParaRPr>
          </a:p>
        </p:txBody>
      </p:sp>
      <p:sp>
        <p:nvSpPr>
          <p:cNvPr id="84" name="Google Shape;84;p16"/>
          <p:cNvSpPr txBox="1"/>
          <p:nvPr/>
        </p:nvSpPr>
        <p:spPr>
          <a:xfrm>
            <a:off x="7100775" y="4238825"/>
            <a:ext cx="1238400" cy="333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Lexend Medium"/>
                <a:ea typeface="Lexend Medium"/>
                <a:cs typeface="Lexend Medium"/>
                <a:sym typeface="Lexend Medium"/>
              </a:rPr>
              <a:t>violado</a:t>
            </a:r>
            <a:endParaRPr>
              <a:latin typeface="Lexend Medium"/>
              <a:ea typeface="Lexend Medium"/>
              <a:cs typeface="Lexend Medium"/>
              <a:sym typeface="Lexend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0100" y="876300"/>
            <a:ext cx="1828800" cy="243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86900" y="876300"/>
            <a:ext cx="1600040" cy="243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02948" y="876300"/>
            <a:ext cx="3256023" cy="243840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7"/>
          <p:cNvSpPr txBox="1"/>
          <p:nvPr/>
        </p:nvSpPr>
        <p:spPr>
          <a:xfrm>
            <a:off x="3969300" y="3518900"/>
            <a:ext cx="1205400" cy="452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Lexend Medium"/>
                <a:ea typeface="Lexend Medium"/>
                <a:cs typeface="Lexend Medium"/>
                <a:sym typeface="Lexend Medium"/>
              </a:rPr>
              <a:t>traumado</a:t>
            </a:r>
            <a:endParaRPr>
              <a:latin typeface="Lexend Medium"/>
              <a:ea typeface="Lexend Medium"/>
              <a:cs typeface="Lexend Medium"/>
              <a:sym typeface="Lexend Medium"/>
            </a:endParaRPr>
          </a:p>
        </p:txBody>
      </p:sp>
      <p:sp>
        <p:nvSpPr>
          <p:cNvPr id="93" name="Google Shape;93;p17"/>
          <p:cNvSpPr txBox="1"/>
          <p:nvPr/>
        </p:nvSpPr>
        <p:spPr>
          <a:xfrm>
            <a:off x="0" y="4175500"/>
            <a:ext cx="9144000" cy="4002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 u="sng">
                <a:solidFill>
                  <a:schemeClr val="hlink"/>
                </a:solidFill>
                <a:latin typeface="Lexend Medium"/>
                <a:ea typeface="Lexend Medium"/>
                <a:cs typeface="Lexend Medium"/>
                <a:sym typeface="Lexend Medium"/>
                <a:hlinkClick r:id="rId6"/>
              </a:rPr>
              <a:t>https://www.facebook.com/photo.php?fbid=198282876852985&amp;set=pb.100000138222399.-2207520000&amp;type=3</a:t>
            </a:r>
            <a:endParaRPr sz="1300">
              <a:latin typeface="Lexend Medium"/>
              <a:ea typeface="Lexend Medium"/>
              <a:cs typeface="Lexend Medium"/>
              <a:sym typeface="Lexend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500" y="1266825"/>
            <a:ext cx="2359825" cy="260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75950" y="1558525"/>
            <a:ext cx="1996050" cy="202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8"/>
          <p:cNvPicPr preferRelativeResize="0"/>
          <p:nvPr/>
        </p:nvPicPr>
        <p:blipFill rotWithShape="1">
          <a:blip r:embed="rId5">
            <a:alphaModFix/>
          </a:blip>
          <a:srcRect b="8877" l="16672" r="14857" t="10045"/>
          <a:stretch/>
        </p:blipFill>
        <p:spPr>
          <a:xfrm>
            <a:off x="4663299" y="1558525"/>
            <a:ext cx="1908951" cy="2026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45675" y="1102613"/>
            <a:ext cx="2266950" cy="29382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81875" y="1102624"/>
            <a:ext cx="2938275" cy="2938275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8"/>
          <p:cNvSpPr txBox="1"/>
          <p:nvPr/>
        </p:nvSpPr>
        <p:spPr>
          <a:xfrm>
            <a:off x="3988550" y="4274350"/>
            <a:ext cx="1381200" cy="321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Lexend Medium"/>
                <a:ea typeface="Lexend Medium"/>
                <a:cs typeface="Lexend Medium"/>
                <a:sym typeface="Lexend Medium"/>
              </a:rPr>
              <a:t>arreglado</a:t>
            </a:r>
            <a:endParaRPr>
              <a:latin typeface="Lexend Medium"/>
              <a:ea typeface="Lexend Medium"/>
              <a:cs typeface="Lexend Medium"/>
              <a:sym typeface="Lexend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4800" y="374650"/>
            <a:ext cx="3800474" cy="3800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9"/>
          <p:cNvPicPr preferRelativeResize="0"/>
          <p:nvPr/>
        </p:nvPicPr>
        <p:blipFill rotWithShape="1">
          <a:blip r:embed="rId4">
            <a:alphaModFix/>
          </a:blip>
          <a:srcRect b="21353" l="0" r="61596" t="12473"/>
          <a:stretch/>
        </p:blipFill>
        <p:spPr>
          <a:xfrm>
            <a:off x="5085275" y="374650"/>
            <a:ext cx="1472576" cy="3800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9"/>
          <p:cNvPicPr preferRelativeResize="0"/>
          <p:nvPr/>
        </p:nvPicPr>
        <p:blipFill rotWithShape="1">
          <a:blip r:embed="rId4">
            <a:alphaModFix/>
          </a:blip>
          <a:srcRect b="21353" l="38488" r="24324" t="12473"/>
          <a:stretch/>
        </p:blipFill>
        <p:spPr>
          <a:xfrm>
            <a:off x="6557845" y="374650"/>
            <a:ext cx="1425949" cy="3800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9"/>
          <p:cNvPicPr preferRelativeResize="0"/>
          <p:nvPr/>
        </p:nvPicPr>
        <p:blipFill rotWithShape="1">
          <a:blip r:embed="rId5">
            <a:alphaModFix/>
          </a:blip>
          <a:srcRect b="0" l="0" r="0" t="35387"/>
          <a:stretch/>
        </p:blipFill>
        <p:spPr>
          <a:xfrm>
            <a:off x="1213163" y="374662"/>
            <a:ext cx="6860500" cy="3323174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9"/>
          <p:cNvSpPr txBox="1"/>
          <p:nvPr/>
        </p:nvSpPr>
        <p:spPr>
          <a:xfrm>
            <a:off x="3537475" y="4403975"/>
            <a:ext cx="2211900" cy="381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Lexend Medium"/>
                <a:ea typeface="Lexend Medium"/>
                <a:cs typeface="Lexend Medium"/>
                <a:sym typeface="Lexend Medium"/>
              </a:rPr>
              <a:t>saco de box x2</a:t>
            </a:r>
            <a:endParaRPr>
              <a:latin typeface="Lexend Medium"/>
              <a:ea typeface="Lexend Medium"/>
              <a:cs typeface="Lexend Medium"/>
              <a:sym typeface="Lexend Medium"/>
            </a:endParaRPr>
          </a:p>
        </p:txBody>
      </p:sp>
      <p:pic>
        <p:nvPicPr>
          <p:cNvPr id="113" name="Google Shape;113;p19"/>
          <p:cNvPicPr preferRelativeResize="0"/>
          <p:nvPr/>
        </p:nvPicPr>
        <p:blipFill rotWithShape="1">
          <a:blip r:embed="rId5">
            <a:alphaModFix/>
          </a:blip>
          <a:srcRect b="48515" l="54512" r="34920" t="35387"/>
          <a:stretch/>
        </p:blipFill>
        <p:spPr>
          <a:xfrm>
            <a:off x="4714875" y="102700"/>
            <a:ext cx="1202525" cy="1373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Lexend Medium"/>
                <a:ea typeface="Lexend Medium"/>
                <a:cs typeface="Lexend Medium"/>
                <a:sym typeface="Lexend Medium"/>
              </a:rPr>
              <a:t>Actualidad</a:t>
            </a:r>
            <a:endParaRPr>
              <a:latin typeface="Lexend Medium"/>
              <a:ea typeface="Lexend Medium"/>
              <a:cs typeface="Lexend Medium"/>
              <a:sym typeface="Lexend Medium"/>
            </a:endParaRPr>
          </a:p>
        </p:txBody>
      </p:sp>
      <p:pic>
        <p:nvPicPr>
          <p:cNvPr id="119" name="Google Shape;119;p20"/>
          <p:cNvPicPr preferRelativeResize="0"/>
          <p:nvPr/>
        </p:nvPicPr>
        <p:blipFill rotWithShape="1">
          <a:blip r:embed="rId3">
            <a:alphaModFix/>
          </a:blip>
          <a:srcRect b="4315" l="8187" r="12861" t="9536"/>
          <a:stretch/>
        </p:blipFill>
        <p:spPr>
          <a:xfrm>
            <a:off x="311700" y="1017725"/>
            <a:ext cx="5365750" cy="3291425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0"/>
          <p:cNvSpPr txBox="1"/>
          <p:nvPr/>
        </p:nvSpPr>
        <p:spPr>
          <a:xfrm>
            <a:off x="4026900" y="4466175"/>
            <a:ext cx="1090200" cy="370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Lexend Medium"/>
                <a:ea typeface="Lexend Medium"/>
                <a:cs typeface="Lexend Medium"/>
                <a:sym typeface="Lexend Medium"/>
              </a:rPr>
              <a:t>kchado</a:t>
            </a:r>
            <a:endParaRPr>
              <a:latin typeface="Lexend Medium"/>
              <a:ea typeface="Lexend Medium"/>
              <a:cs typeface="Lexend Medium"/>
              <a:sym typeface="Lexend Medium"/>
            </a:endParaRPr>
          </a:p>
        </p:txBody>
      </p:sp>
      <p:pic>
        <p:nvPicPr>
          <p:cNvPr id="121" name="Google Shape;121;p20"/>
          <p:cNvPicPr preferRelativeResize="0"/>
          <p:nvPr/>
        </p:nvPicPr>
        <p:blipFill rotWithShape="1">
          <a:blip r:embed="rId4">
            <a:alphaModFix/>
          </a:blip>
          <a:srcRect b="0" l="27083" r="33796" t="0"/>
          <a:stretch/>
        </p:blipFill>
        <p:spPr>
          <a:xfrm>
            <a:off x="5677450" y="764363"/>
            <a:ext cx="2837676" cy="361475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0"/>
          <p:cNvSpPr txBox="1"/>
          <p:nvPr/>
        </p:nvSpPr>
        <p:spPr>
          <a:xfrm>
            <a:off x="5726900" y="1476375"/>
            <a:ext cx="1023900" cy="654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Lexend Medium"/>
                <a:ea typeface="Lexend Medium"/>
                <a:cs typeface="Lexend Medium"/>
                <a:sym typeface="Lexend Medium"/>
              </a:rPr>
              <a:t>Mapache femboy</a:t>
            </a:r>
            <a:endParaRPr>
              <a:latin typeface="Lexend Medium"/>
              <a:ea typeface="Lexend Medium"/>
              <a:cs typeface="Lexend Medium"/>
              <a:sym typeface="Lexend Medium"/>
            </a:endParaRPr>
          </a:p>
        </p:txBody>
      </p:sp>
      <p:sp>
        <p:nvSpPr>
          <p:cNvPr id="123" name="Google Shape;123;p20"/>
          <p:cNvSpPr txBox="1"/>
          <p:nvPr/>
        </p:nvSpPr>
        <p:spPr>
          <a:xfrm>
            <a:off x="6800250" y="1398725"/>
            <a:ext cx="1930800" cy="9468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Lexend Medium"/>
                <a:ea typeface="Lexend Medium"/>
                <a:cs typeface="Lexend Medium"/>
                <a:sym typeface="Lexend Medium"/>
              </a:rPr>
              <a:t>Su Suegro </a:t>
            </a:r>
            <a:endParaRPr>
              <a:latin typeface="Lexend Medium"/>
              <a:ea typeface="Lexend Medium"/>
              <a:cs typeface="Lexend Medium"/>
              <a:sym typeface="Lexend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21"/>
          <p:cNvPicPr preferRelativeResize="0"/>
          <p:nvPr/>
        </p:nvPicPr>
        <p:blipFill rotWithShape="1">
          <a:blip r:embed="rId3">
            <a:alphaModFix/>
          </a:blip>
          <a:srcRect b="20616" l="30847" r="28505" t="0"/>
          <a:stretch/>
        </p:blipFill>
        <p:spPr>
          <a:xfrm flipH="1">
            <a:off x="2446738" y="237025"/>
            <a:ext cx="4250525" cy="4669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844156">
            <a:off x="3721855" y="988908"/>
            <a:ext cx="1700289" cy="1839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17325" y="553788"/>
            <a:ext cx="2709350" cy="2709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